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interactive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questioning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Self-regulated learning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Manage learning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Inquiry based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Self-Evaluation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 custLinFactNeighborX="3247" custLinFactNeighborY="2354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Critical thinking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2</cp:revision>
  <dcterms:created xsi:type="dcterms:W3CDTF">2012-02-01T15:25:15Z</dcterms:created>
  <dcterms:modified xsi:type="dcterms:W3CDTF">2012-02-17T16:41:20Z</dcterms:modified>
</cp:coreProperties>
</file>